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41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hyperlink" Target="https://github.com/Kim-JeongUng/C_IPC_IndianPokerGame" TargetMode="External"/><Relationship Id="rId12" Type="http://schemas.openxmlformats.org/officeDocument/2006/relationships/image" Target="../media/image69.png"/><Relationship Id="rId17" Type="http://schemas.openxmlformats.org/officeDocument/2006/relationships/hyperlink" Target="https://github.com/Kim-JeongUng/Corona_korea_keep-distance" TargetMode="External"/><Relationship Id="rId2" Type="http://schemas.openxmlformats.org/officeDocument/2006/relationships/image" Target="../media/image94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hyperlink" Target="https://docs.google.com/document/d/12DBoMIcb4WERJw6FkPaESEFi2yFIWCJV/edit?usp=sharing&amp;ouid=104785414173974407329&amp;rtpof=true&amp;sd=true" TargetMode="External"/><Relationship Id="rId5" Type="http://schemas.openxmlformats.org/officeDocument/2006/relationships/image" Target="../media/image110.png"/><Relationship Id="rId15" Type="http://schemas.openxmlformats.org/officeDocument/2006/relationships/image" Target="../media/image114.png"/><Relationship Id="rId10" Type="http://schemas.openxmlformats.org/officeDocument/2006/relationships/image" Target="../media/image24.png"/><Relationship Id="rId4" Type="http://schemas.openxmlformats.org/officeDocument/2006/relationships/image" Target="../media/image109.png"/><Relationship Id="rId9" Type="http://schemas.openxmlformats.org/officeDocument/2006/relationships/hyperlink" Target="https://youtu.be/1tJReH0ZHak" TargetMode="External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youtube.com/watch?v=gyIttbz0diQ" TargetMode="External"/><Relationship Id="rId3" Type="http://schemas.openxmlformats.org/officeDocument/2006/relationships/image" Target="../media/image116.png"/><Relationship Id="rId7" Type="http://schemas.openxmlformats.org/officeDocument/2006/relationships/hyperlink" Target="https://youtu.be/ovvXtR47SeU" TargetMode="External"/><Relationship Id="rId12" Type="http://schemas.openxmlformats.org/officeDocument/2006/relationships/image" Target="../media/image121.png"/><Relationship Id="rId2" Type="http://schemas.openxmlformats.org/officeDocument/2006/relationships/image" Target="../media/image94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5" Type="http://schemas.openxmlformats.org/officeDocument/2006/relationships/image" Target="../media/image122.png"/><Relationship Id="rId10" Type="http://schemas.openxmlformats.org/officeDocument/2006/relationships/image" Target="../media/image69.png"/><Relationship Id="rId4" Type="http://schemas.openxmlformats.org/officeDocument/2006/relationships/image" Target="../media/image117.png"/><Relationship Id="rId9" Type="http://schemas.openxmlformats.org/officeDocument/2006/relationships/hyperlink" Target="https://docs.google.com/presentation/d/1IsNlrVHRQHsbKlGCtZGpdMZwVNLd25y0/edit?usp=sharing&amp;ouid=104785414173974407329&amp;rtpof=true&amp;sd=true" TargetMode="External"/><Relationship Id="rId14" Type="http://schemas.openxmlformats.org/officeDocument/2006/relationships/hyperlink" Target="https://docs.google.com/presentation/d/1o0iXKcJRAavBTgvkaSOLkkqd1AcH3n6K/edit?usp=sharing&amp;ouid=104785414173974407329&amp;rtpof=true&amp;sd=tru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7.png"/><Relationship Id="rId3" Type="http://schemas.openxmlformats.org/officeDocument/2006/relationships/image" Target="../media/image6.png"/><Relationship Id="rId21" Type="http://schemas.openxmlformats.org/officeDocument/2006/relationships/hyperlink" Target="https://www.youtube.com/channel/UCX_SsgBfjPwpae2naZzkKpQ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hyperlink" Target="https://www.instagram.com/develop.ung/" TargetMode="External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69.png"/><Relationship Id="rId3" Type="http://schemas.openxmlformats.org/officeDocument/2006/relationships/image" Target="../media/image51.png"/><Relationship Id="rId21" Type="http://schemas.openxmlformats.org/officeDocument/2006/relationships/hyperlink" Target="https://github.com/Kim-JeongUng/UngMongUS_ShootingGame_2p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hyperlink" Target="https://docs.google.com/presentation/d/1ZL_R6rbEcD7ch5s5idd1L021i53dvICv/edit?usp=sharing&amp;ouid=104785414173974407329&amp;rtpof=true&amp;sd=true" TargetMode="External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24" Type="http://schemas.openxmlformats.org/officeDocument/2006/relationships/image" Target="../media/image24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hyperlink" Target="https://www.youtube.com/watch?v=pvbRGJ48YKI" TargetMode="External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2.png"/><Relationship Id="rId9" Type="http://schemas.openxmlformats.org/officeDocument/2006/relationships/image" Target="../media/image11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5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hyperlink" Target="https://www.youtube.com/watch?v=RFCvK_KgxNU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61.png"/><Relationship Id="rId17" Type="http://schemas.openxmlformats.org/officeDocument/2006/relationships/image" Target="../media/image86.png"/><Relationship Id="rId2" Type="http://schemas.openxmlformats.org/officeDocument/2006/relationships/image" Target="../media/image62.png"/><Relationship Id="rId16" Type="http://schemas.openxmlformats.org/officeDocument/2006/relationships/image" Target="../media/image8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24" Type="http://schemas.openxmlformats.org/officeDocument/2006/relationships/image" Target="../media/image69.png"/><Relationship Id="rId5" Type="http://schemas.openxmlformats.org/officeDocument/2006/relationships/image" Target="../media/image78.png"/><Relationship Id="rId15" Type="http://schemas.openxmlformats.org/officeDocument/2006/relationships/image" Target="../media/image67.png"/><Relationship Id="rId23" Type="http://schemas.openxmlformats.org/officeDocument/2006/relationships/hyperlink" Target="https://docs.google.com/presentation/d/1UirBeArHNP8Z2xhcSdp9YOZoD10VDv-5/edit?usp=sharing&amp;ouid=104785414173974407329&amp;rtpof=true&amp;sd=true" TargetMode="External"/><Relationship Id="rId10" Type="http://schemas.openxmlformats.org/officeDocument/2006/relationships/image" Target="../media/image11.png"/><Relationship Id="rId19" Type="http://schemas.openxmlformats.org/officeDocument/2006/relationships/hyperlink" Target="https://github.com/MACE001/Farm_tycoon" TargetMode="External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4.png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4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5.png"/><Relationship Id="rId9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openxmlformats.org/officeDocument/2006/relationships/hyperlink" Target="https://youtu.be/ySSeoStW51I" TargetMode="External"/><Relationship Id="rId3" Type="http://schemas.openxmlformats.org/officeDocument/2006/relationships/image" Target="../media/image95.png"/><Relationship Id="rId21" Type="http://schemas.openxmlformats.org/officeDocument/2006/relationships/hyperlink" Target="https://docs.google.com/presentation/d/19WCGYFrtY6fgyG-ddzlYzWt7o4K0FKsI/edit?usp=sharing&amp;ouid=104785414173974407329&amp;rtpof=true&amp;sd=true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99.png"/><Relationship Id="rId17" Type="http://schemas.openxmlformats.org/officeDocument/2006/relationships/image" Target="../media/image68.png"/><Relationship Id="rId2" Type="http://schemas.openxmlformats.org/officeDocument/2006/relationships/image" Target="../media/image94.png"/><Relationship Id="rId16" Type="http://schemas.openxmlformats.org/officeDocument/2006/relationships/hyperlink" Target="https://github.com/Kim-JeongUng/Unity3D_ArAvoidPlanet" TargetMode="External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102.png"/><Relationship Id="rId10" Type="http://schemas.openxmlformats.org/officeDocument/2006/relationships/image" Target="../media/image65.png"/><Relationship Id="rId19" Type="http://schemas.openxmlformats.org/officeDocument/2006/relationships/image" Target="../media/image24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Relationship Id="rId14" Type="http://schemas.openxmlformats.org/officeDocument/2006/relationships/image" Target="../media/image101.png"/><Relationship Id="rId22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11124347" cy="36474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2872971" cy="6592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077" y="7484325"/>
            <a:ext cx="2340970" cy="11937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251119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4" y="912920"/>
            <a:ext cx="9282174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0382" y="7388905"/>
            <a:ext cx="4544895" cy="682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4081" y="4571228"/>
            <a:ext cx="4729764" cy="4729764"/>
            <a:chOff x="2004081" y="4571228"/>
            <a:chExt cx="4729764" cy="47297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4081" y="4571228"/>
              <a:ext cx="4729764" cy="4729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6334" y="6779245"/>
            <a:ext cx="4097189" cy="77219"/>
            <a:chOff x="2686334" y="6779245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86334" y="6779245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22" y="982408"/>
            <a:ext cx="3529723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556" y="6908418"/>
            <a:ext cx="4165479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944" y="7534146"/>
            <a:ext cx="5284050" cy="2187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17" y="2168243"/>
            <a:ext cx="7384533" cy="4487193"/>
            <a:chOff x="1058317" y="2168243"/>
            <a:chExt cx="7384533" cy="4487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17" y="2168243"/>
              <a:ext cx="7384533" cy="448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79970" y="1046352"/>
            <a:ext cx="687980" cy="729676"/>
            <a:chOff x="5879970" y="1046352"/>
            <a:chExt cx="687980" cy="729676"/>
          </a:xfrm>
        </p:grpSpPr>
        <p:pic>
          <p:nvPicPr>
            <p:cNvPr id="12" name="Object 11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9970" y="1046352"/>
              <a:ext cx="687980" cy="729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7280" y="1060512"/>
            <a:ext cx="808017" cy="808017"/>
            <a:chOff x="6737280" y="1060512"/>
            <a:chExt cx="808017" cy="808017"/>
          </a:xfrm>
        </p:grpSpPr>
        <p:pic>
          <p:nvPicPr>
            <p:cNvPr id="15" name="Object 14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7280" y="1060512"/>
              <a:ext cx="808017" cy="808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7136" y="1073047"/>
            <a:ext cx="641291" cy="726391"/>
            <a:chOff x="7757136" y="1073047"/>
            <a:chExt cx="641291" cy="726391"/>
          </a:xfrm>
        </p:grpSpPr>
        <p:pic>
          <p:nvPicPr>
            <p:cNvPr id="18" name="Object 17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7136" y="1073047"/>
              <a:ext cx="641291" cy="72639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21744" y="982408"/>
            <a:ext cx="1483507" cy="8525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67381" y="6545915"/>
            <a:ext cx="4097189" cy="77219"/>
            <a:chOff x="12267381" y="6545915"/>
            <a:chExt cx="4097189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267381" y="6545915"/>
              <a:ext cx="4097189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4037" y="6660428"/>
            <a:ext cx="4237665" cy="5683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340" y="7164782"/>
            <a:ext cx="5741595" cy="26302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45152" y="2056956"/>
            <a:ext cx="7916705" cy="4157239"/>
            <a:chOff x="10285688" y="2374710"/>
            <a:chExt cx="7290652" cy="37028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85688" y="2374710"/>
              <a:ext cx="7290652" cy="37028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64570" y="982408"/>
            <a:ext cx="687980" cy="729676"/>
            <a:chOff x="15878720" y="1057247"/>
            <a:chExt cx="687980" cy="729676"/>
          </a:xfrm>
        </p:grpSpPr>
        <p:pic>
          <p:nvPicPr>
            <p:cNvPr id="33" name="Object 32">
              <a:hlinkClick r:id="rId1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8720" y="1057247"/>
              <a:ext cx="687980" cy="72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1139" y="5674483"/>
            <a:ext cx="4097189" cy="77219"/>
            <a:chOff x="2495857" y="567448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95857" y="567448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523" y="982408"/>
            <a:ext cx="2177942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267" y="5756037"/>
            <a:ext cx="2143984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504" y="6381210"/>
            <a:ext cx="5322793" cy="174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7467" y="1972803"/>
            <a:ext cx="7384533" cy="3500273"/>
            <a:chOff x="852185" y="1972803"/>
            <a:chExt cx="7384533" cy="3500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85" y="1972803"/>
              <a:ext cx="7384533" cy="3500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2535" y="822467"/>
            <a:ext cx="808017" cy="808017"/>
            <a:chOff x="6527253" y="822467"/>
            <a:chExt cx="808017" cy="808017"/>
          </a:xfrm>
        </p:grpSpPr>
        <p:pic>
          <p:nvPicPr>
            <p:cNvPr id="12" name="Object 11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7253" y="82246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4381" y="842833"/>
            <a:ext cx="641291" cy="726391"/>
            <a:chOff x="7589099" y="842833"/>
            <a:chExt cx="641291" cy="726391"/>
          </a:xfrm>
        </p:grpSpPr>
        <p:pic>
          <p:nvPicPr>
            <p:cNvPr id="15" name="Object 14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9099" y="842833"/>
              <a:ext cx="641291" cy="726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303" y="1802770"/>
            <a:ext cx="6171429" cy="4905916"/>
            <a:chOff x="10395303" y="1802770"/>
            <a:chExt cx="6171429" cy="490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5303" y="1802770"/>
              <a:ext cx="6171429" cy="4905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1359" y="982408"/>
            <a:ext cx="1892750" cy="852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79418" y="934410"/>
            <a:ext cx="808017" cy="808017"/>
            <a:chOff x="14779418" y="934410"/>
            <a:chExt cx="808017" cy="808017"/>
          </a:xfrm>
        </p:grpSpPr>
        <p:pic>
          <p:nvPicPr>
            <p:cNvPr id="22" name="Object 21">
              <a:hlinkClick r:id="rId13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79418" y="934410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41264" y="954775"/>
            <a:ext cx="641291" cy="726391"/>
            <a:chOff x="15841264" y="954775"/>
            <a:chExt cx="641291" cy="726391"/>
          </a:xfrm>
        </p:grpSpPr>
        <p:pic>
          <p:nvPicPr>
            <p:cNvPr id="25" name="Object 24">
              <a:hlinkClick r:id="rId14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41264" y="954775"/>
              <a:ext cx="641291" cy="7263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7546" y="6889873"/>
            <a:ext cx="4097189" cy="77219"/>
            <a:chOff x="12067546" y="6889873"/>
            <a:chExt cx="4097189" cy="772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67546" y="6889873"/>
              <a:ext cx="4097189" cy="772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52704" y="6971428"/>
            <a:ext cx="3145211" cy="568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17" y="7596601"/>
            <a:ext cx="5268438" cy="21890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348" y="1329862"/>
            <a:ext cx="7136649" cy="26412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9273" y="7225558"/>
            <a:ext cx="3904123" cy="199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670" y="1011297"/>
            <a:ext cx="3830433" cy="30107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8077" y="1410811"/>
            <a:ext cx="3563187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220" y="2783629"/>
            <a:ext cx="3533931" cy="13878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7124" y="5248772"/>
            <a:ext cx="3642576" cy="969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507" y="7068870"/>
            <a:ext cx="741239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6197" y="1373897"/>
            <a:ext cx="1147171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3515" y="2813800"/>
            <a:ext cx="3513712" cy="77219"/>
            <a:chOff x="13503515" y="2813800"/>
            <a:chExt cx="3513712" cy="77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03515" y="2813800"/>
              <a:ext cx="3513712" cy="772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197" y="3174453"/>
            <a:ext cx="1162257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0482" y="5495848"/>
            <a:ext cx="3513712" cy="77219"/>
            <a:chOff x="13550482" y="5495848"/>
            <a:chExt cx="3513712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50482" y="5495848"/>
              <a:ext cx="3513712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16191" y="5818020"/>
            <a:ext cx="145253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9507" y="4782608"/>
            <a:ext cx="1600417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20001" y="1780467"/>
            <a:ext cx="4216783" cy="7804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9594" y="3592715"/>
            <a:ext cx="4032915" cy="14729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20001" y="6239486"/>
            <a:ext cx="4427470" cy="369703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9544" y="2016629"/>
            <a:ext cx="1288704" cy="4063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49446" y="7423146"/>
            <a:ext cx="3014486" cy="885505"/>
            <a:chOff x="8949446" y="7423146"/>
            <a:chExt cx="3014486" cy="8855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9446" y="7423146"/>
              <a:ext cx="3014486" cy="885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2362" y="8195101"/>
            <a:ext cx="2400576" cy="1045412"/>
            <a:chOff x="8962362" y="8195101"/>
            <a:chExt cx="2400576" cy="10454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62" y="8195101"/>
              <a:ext cx="2400576" cy="1045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8924" y="365301"/>
            <a:ext cx="6897850" cy="6897850"/>
            <a:chOff x="2518924" y="365301"/>
            <a:chExt cx="6897850" cy="68978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8924" y="365301"/>
              <a:ext cx="6897850" cy="6897850"/>
            </a:xfrm>
            <a:prstGeom prst="rect">
              <a:avLst/>
            </a:prstGeom>
          </p:spPr>
        </p:pic>
      </p:grpSp>
      <p:pic>
        <p:nvPicPr>
          <p:cNvPr id="40" name="Object 47">
            <a:extLst>
              <a:ext uri="{FF2B5EF4-FFF2-40B4-BE49-F238E27FC236}">
                <a16:creationId xmlns:a16="http://schemas.microsoft.com/office/drawing/2014/main" id="{66FB9DE0-BE70-4AD9-B715-03B1691FBA0B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1529" y="6300282"/>
            <a:ext cx="4459807" cy="2021905"/>
          </a:xfrm>
          <a:prstGeom prst="rect">
            <a:avLst/>
          </a:prstGeom>
        </p:spPr>
      </p:pic>
      <p:grpSp>
        <p:nvGrpSpPr>
          <p:cNvPr id="42" name="그룹 1012">
            <a:extLst>
              <a:ext uri="{FF2B5EF4-FFF2-40B4-BE49-F238E27FC236}">
                <a16:creationId xmlns:a16="http://schemas.microsoft.com/office/drawing/2014/main" id="{A6E5CDFC-38AB-4A6C-9160-A89D6830948A}"/>
              </a:ext>
            </a:extLst>
          </p:cNvPr>
          <p:cNvGrpSpPr/>
          <p:nvPr/>
        </p:nvGrpSpPr>
        <p:grpSpPr>
          <a:xfrm>
            <a:off x="2885680" y="8519917"/>
            <a:ext cx="1467509" cy="809524"/>
            <a:chOff x="3369512" y="8536590"/>
            <a:chExt cx="1467509" cy="809524"/>
          </a:xfrm>
        </p:grpSpPr>
        <p:grpSp>
          <p:nvGrpSpPr>
            <p:cNvPr id="43" name="그룹 1013">
              <a:extLst>
                <a:ext uri="{FF2B5EF4-FFF2-40B4-BE49-F238E27FC236}">
                  <a16:creationId xmlns:a16="http://schemas.microsoft.com/office/drawing/2014/main" id="{C020103A-0C16-4DC9-857C-190D33A18A5C}"/>
                </a:ext>
              </a:extLst>
            </p:cNvPr>
            <p:cNvGrpSpPr/>
            <p:nvPr/>
          </p:nvGrpSpPr>
          <p:grpSpPr>
            <a:xfrm>
              <a:off x="3369512" y="8536590"/>
              <a:ext cx="808017" cy="805072"/>
              <a:chOff x="3369512" y="8536590"/>
              <a:chExt cx="808017" cy="805072"/>
            </a:xfrm>
          </p:grpSpPr>
          <p:pic>
            <p:nvPicPr>
              <p:cNvPr id="45" name="Object 50">
                <a:hlinkClick r:id="rId21"/>
                <a:extLst>
                  <a:ext uri="{FF2B5EF4-FFF2-40B4-BE49-F238E27FC236}">
                    <a16:creationId xmlns:a16="http://schemas.microsoft.com/office/drawing/2014/main" id="{949FBB07-0C58-4E50-A715-EB7C5D87B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369512" y="8536590"/>
                <a:ext cx="808017" cy="805072"/>
              </a:xfrm>
              <a:prstGeom prst="rect">
                <a:avLst/>
              </a:prstGeom>
            </p:spPr>
          </p:pic>
        </p:grpSp>
        <p:pic>
          <p:nvPicPr>
            <p:cNvPr id="44" name="Object 52">
              <a:extLst>
                <a:ext uri="{FF2B5EF4-FFF2-40B4-BE49-F238E27FC236}">
                  <a16:creationId xmlns:a16="http://schemas.microsoft.com/office/drawing/2014/main" id="{35DB1C52-6FCF-41B9-8DCB-2162969B9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3841" y="8906865"/>
              <a:ext cx="748482" cy="430162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7F82195-B537-43AF-BA6F-A5F2C20A68C6}"/>
              </a:ext>
            </a:extLst>
          </p:cNvPr>
          <p:cNvGrpSpPr/>
          <p:nvPr/>
        </p:nvGrpSpPr>
        <p:grpSpPr>
          <a:xfrm>
            <a:off x="4518531" y="8499716"/>
            <a:ext cx="2158032" cy="780952"/>
            <a:chOff x="5543857" y="8586655"/>
            <a:chExt cx="2158032" cy="780952"/>
          </a:xfrm>
        </p:grpSpPr>
        <p:grpSp>
          <p:nvGrpSpPr>
            <p:cNvPr id="47" name="그룹 1015">
              <a:extLst>
                <a:ext uri="{FF2B5EF4-FFF2-40B4-BE49-F238E27FC236}">
                  <a16:creationId xmlns:a16="http://schemas.microsoft.com/office/drawing/2014/main" id="{8068EB96-E44B-41C6-8A62-75CF7C89C13D}"/>
                </a:ext>
              </a:extLst>
            </p:cNvPr>
            <p:cNvGrpSpPr/>
            <p:nvPr/>
          </p:nvGrpSpPr>
          <p:grpSpPr>
            <a:xfrm>
              <a:off x="5543857" y="8586655"/>
              <a:ext cx="772739" cy="772739"/>
              <a:chOff x="5543857" y="8586655"/>
              <a:chExt cx="772739" cy="772739"/>
            </a:xfrm>
          </p:grpSpPr>
          <p:pic>
            <p:nvPicPr>
              <p:cNvPr id="49" name="Object 56">
                <a:hlinkClick r:id="rId24"/>
                <a:extLst>
                  <a:ext uri="{FF2B5EF4-FFF2-40B4-BE49-F238E27FC236}">
                    <a16:creationId xmlns:a16="http://schemas.microsoft.com/office/drawing/2014/main" id="{BEF98135-120A-44C7-803F-9EE82B72C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543857" y="8586655"/>
                <a:ext cx="772739" cy="772739"/>
              </a:xfrm>
              <a:prstGeom prst="rect">
                <a:avLst/>
              </a:prstGeom>
            </p:spPr>
          </p:pic>
        </p:grpSp>
        <p:pic>
          <p:nvPicPr>
            <p:cNvPr id="48" name="Object 58">
              <a:extLst>
                <a:ext uri="{FF2B5EF4-FFF2-40B4-BE49-F238E27FC236}">
                  <a16:creationId xmlns:a16="http://schemas.microsoft.com/office/drawing/2014/main" id="{CD6E286C-669D-4074-A405-4F16CF8F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02433" y="8947309"/>
              <a:ext cx="1353290" cy="4301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4C27D77-4E40-406E-87DA-97B3368940D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7670" y="8403500"/>
            <a:ext cx="2310584" cy="877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357" y="1241719"/>
            <a:ext cx="5727679" cy="2438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835915"/>
            <a:ext cx="1441794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639" y="2445296"/>
            <a:ext cx="3282407" cy="1154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639" y="6295125"/>
            <a:ext cx="1545917" cy="19029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5388" y="1835917"/>
            <a:ext cx="2319485" cy="6095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0667" y="2445296"/>
            <a:ext cx="3558514" cy="2277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606" y="3653699"/>
            <a:ext cx="822772" cy="791747"/>
            <a:chOff x="11157606" y="3653699"/>
            <a:chExt cx="822772" cy="79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7606" y="3653699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112" y="3666757"/>
            <a:ext cx="747484" cy="822772"/>
            <a:chOff x="8884112" y="3666757"/>
            <a:chExt cx="747484" cy="822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4112" y="3666757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025" y="3751251"/>
            <a:ext cx="822772" cy="672833"/>
            <a:chOff x="10007025" y="3751251"/>
            <a:chExt cx="822772" cy="672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7025" y="3751251"/>
              <a:ext cx="822772" cy="6728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5430" y="5660344"/>
            <a:ext cx="767982" cy="609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667" y="6269715"/>
            <a:ext cx="3286470" cy="19029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3433" y="2603816"/>
            <a:ext cx="7726380" cy="5798133"/>
            <a:chOff x="333433" y="2603816"/>
            <a:chExt cx="7726380" cy="57981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433" y="2603816"/>
              <a:ext cx="7726380" cy="579813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38401" y="5660344"/>
            <a:ext cx="173435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19456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3504" y="7120461"/>
            <a:ext cx="2176696" cy="1277778"/>
            <a:chOff x="2796920" y="7415571"/>
            <a:chExt cx="2176696" cy="1277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6920" y="7415571"/>
              <a:ext cx="2176696" cy="12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498" y="5905500"/>
            <a:ext cx="3069064" cy="3710777"/>
            <a:chOff x="283914" y="6200610"/>
            <a:chExt cx="3069064" cy="37107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914" y="6200610"/>
              <a:ext cx="3069064" cy="3710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587185" cy="8525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0477" y="7925275"/>
            <a:ext cx="2922416" cy="15618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125" y="2926229"/>
            <a:ext cx="3471151" cy="1735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2833" y="1458578"/>
            <a:ext cx="2693381" cy="4489014"/>
            <a:chOff x="8262833" y="1458578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2833" y="1458578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283" y="1467967"/>
            <a:ext cx="3866971" cy="4489014"/>
            <a:chOff x="11013283" y="1467967"/>
            <a:chExt cx="386697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283" y="1467967"/>
              <a:ext cx="386697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3285" y="1467967"/>
            <a:ext cx="2693381" cy="4489014"/>
            <a:chOff x="14973285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3285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6" y="7464610"/>
            <a:ext cx="741237" cy="45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2" y="2058704"/>
            <a:ext cx="2388394" cy="568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77" y="7510896"/>
            <a:ext cx="969372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63872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95409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4191" y="8954086"/>
            <a:ext cx="496140" cy="7882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609697"/>
            <a:ext cx="511987" cy="4063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64667" y="8579096"/>
            <a:ext cx="496140" cy="4063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414" y="8955382"/>
            <a:ext cx="511987" cy="4063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33792" y="6228604"/>
            <a:ext cx="687980" cy="729676"/>
            <a:chOff x="8933792" y="6228604"/>
            <a:chExt cx="687980" cy="729676"/>
          </a:xfrm>
        </p:grpSpPr>
        <p:pic>
          <p:nvPicPr>
            <p:cNvPr id="41" name="Object 40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33792" y="6228604"/>
              <a:ext cx="687980" cy="7296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27824" y="6229119"/>
            <a:ext cx="808017" cy="808017"/>
            <a:chOff x="9727824" y="6229119"/>
            <a:chExt cx="808017" cy="808017"/>
          </a:xfrm>
        </p:grpSpPr>
        <p:pic>
          <p:nvPicPr>
            <p:cNvPr id="44" name="Object 43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27824" y="6229119"/>
              <a:ext cx="808017" cy="8080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92637" y="6271621"/>
            <a:ext cx="641291" cy="726391"/>
            <a:chOff x="10692637" y="6271621"/>
            <a:chExt cx="641291" cy="726391"/>
          </a:xfrm>
        </p:grpSpPr>
        <p:pic>
          <p:nvPicPr>
            <p:cNvPr id="47" name="Object 46">
              <a:hlinkClick r:id="rId25"/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92637" y="6271621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235615" cy="76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5"/>
            <a:ext cx="669134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93322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05"/>
            <a:ext cx="3065523" cy="1302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754440"/>
            <a:ext cx="6171429" cy="4531274"/>
            <a:chOff x="12114286" y="5754440"/>
            <a:chExt cx="6171429" cy="4531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5754440"/>
              <a:ext cx="6171429" cy="453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1029" y="5610390"/>
            <a:ext cx="6171429" cy="4675325"/>
            <a:chOff x="7931029" y="5610390"/>
            <a:chExt cx="6171429" cy="4675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1029" y="5610390"/>
              <a:ext cx="6171429" cy="4675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6242431"/>
            <a:ext cx="795409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795785"/>
            <a:ext cx="2365118" cy="88619"/>
            <a:chOff x="2558692" y="6795785"/>
            <a:chExt cx="2365118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795785"/>
              <a:ext cx="2365118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7130195"/>
            <a:ext cx="2679403" cy="88619"/>
            <a:chOff x="2558692" y="7130195"/>
            <a:chExt cx="2679403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7130195"/>
              <a:ext cx="2679403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20" y="7060934"/>
            <a:ext cx="371394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5200000"/>
            <a:ext cx="4725760" cy="77219"/>
            <a:chOff x="1483764" y="5200000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520000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760595"/>
            <a:ext cx="4725760" cy="77219"/>
            <a:chOff x="1483764" y="7760595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7760595"/>
              <a:ext cx="4725760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8" y="1334751"/>
            <a:ext cx="2976398" cy="8525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132" y="2058704"/>
            <a:ext cx="2430451" cy="5683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467" y="8498982"/>
            <a:ext cx="4380017" cy="12505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477" y="5573334"/>
            <a:ext cx="741237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4410" y="5619610"/>
            <a:ext cx="1317372" cy="457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654" y="8039100"/>
            <a:ext cx="563872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288" y="6716545"/>
            <a:ext cx="511987" cy="4063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4620" y="6685944"/>
            <a:ext cx="371394" cy="4063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386" y="7062230"/>
            <a:ext cx="511987" cy="4063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82" y="2779940"/>
            <a:ext cx="4242923" cy="22250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9048" y="1398694"/>
            <a:ext cx="8038095" cy="4007714"/>
            <a:chOff x="8419048" y="1398694"/>
            <a:chExt cx="8038095" cy="40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9048" y="1398694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19048" y="5714811"/>
            <a:ext cx="8038095" cy="4007714"/>
            <a:chOff x="8419048" y="5714811"/>
            <a:chExt cx="8038095" cy="4007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9048" y="5714811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45095" y="1298063"/>
            <a:ext cx="687980" cy="729676"/>
            <a:chOff x="4645095" y="1298063"/>
            <a:chExt cx="687980" cy="729676"/>
          </a:xfrm>
        </p:grpSpPr>
        <p:pic>
          <p:nvPicPr>
            <p:cNvPr id="33" name="Object 32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45095" y="1298063"/>
              <a:ext cx="687980" cy="7296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9127" y="1298577"/>
            <a:ext cx="808017" cy="808017"/>
            <a:chOff x="5439127" y="1298577"/>
            <a:chExt cx="808017" cy="808017"/>
          </a:xfrm>
        </p:grpSpPr>
        <p:pic>
          <p:nvPicPr>
            <p:cNvPr id="36" name="Object 35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39127" y="129857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23255" y="1339887"/>
            <a:ext cx="641291" cy="726391"/>
            <a:chOff x="6423255" y="1339887"/>
            <a:chExt cx="641291" cy="726391"/>
          </a:xfrm>
        </p:grpSpPr>
        <p:pic>
          <p:nvPicPr>
            <p:cNvPr id="39" name="Object 38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23255" y="1339887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304827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858" y="4808252"/>
            <a:ext cx="1049901" cy="976955"/>
            <a:chOff x="4532858" y="4808252"/>
            <a:chExt cx="1049901" cy="976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2858" y="4808252"/>
              <a:ext cx="1049901" cy="97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8827" y="4808252"/>
            <a:ext cx="1049901" cy="1119316"/>
            <a:chOff x="2178827" y="4808252"/>
            <a:chExt cx="1049901" cy="11193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827" y="4808252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570" y="6008101"/>
            <a:ext cx="1049901" cy="1119316"/>
            <a:chOff x="6149570" y="6008101"/>
            <a:chExt cx="1049901" cy="11193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9570" y="6008101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147" y="4834637"/>
            <a:ext cx="7081422" cy="5451077"/>
            <a:chOff x="992147" y="4834637"/>
            <a:chExt cx="7081422" cy="54510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147" y="4834637"/>
              <a:ext cx="7081422" cy="5451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37" y="1236459"/>
            <a:ext cx="3623936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621149" cy="5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11" y="8921375"/>
            <a:ext cx="3286220" cy="88619"/>
            <a:chOff x="12206311" y="892137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01448"/>
            <a:ext cx="496140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237" cy="4571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10791"/>
            <a:ext cx="1659063" cy="4571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511987" cy="4063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140" cy="4063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1987" cy="406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659" y="2926791"/>
            <a:ext cx="4140860" cy="35127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49030" cy="711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58580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730" y="2499206"/>
            <a:ext cx="8229354" cy="3900719"/>
            <a:chOff x="1358730" y="2499206"/>
            <a:chExt cx="8229354" cy="390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8730" y="2499206"/>
              <a:ext cx="8229354" cy="3900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27" name="Object 26">
              <a:hlinkClick r:id="rId16"/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30" name="Object 29">
              <a:hlinkClick r:id="rId18"/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1" y="7240888"/>
            <a:ext cx="3955493" cy="3044826"/>
            <a:chOff x="63181" y="7240888"/>
            <a:chExt cx="3955493" cy="3044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181" y="7240888"/>
              <a:ext cx="3955493" cy="30448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6" name="Object 35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7</cp:revision>
  <dcterms:created xsi:type="dcterms:W3CDTF">2021-11-19T21:35:06Z</dcterms:created>
  <dcterms:modified xsi:type="dcterms:W3CDTF">2021-11-20T08:45:42Z</dcterms:modified>
</cp:coreProperties>
</file>